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-444" y="-108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63938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950BC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950B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950BC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0" y="2433518"/>
            <a:ext cx="684798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ChatGPT 200% 활용하는프롬프트 작성법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191238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평범한 결과에서 벗어나고 싶다면, "질문"보다 "설계"하세요. ChatGPT를 제대로 활용하는 비밀은 단순한 질문이 아닌 전략적 프롬프트에 있습니다.</a:t>
            </a:r>
            <a:endParaRPr lang="en-US" sz="1750" dirty="0"/>
          </a:p>
        </p:txBody>
      </p:sp>
      <p:pic>
        <p:nvPicPr>
          <p:cNvPr id="5" name="Image 1" descr="preencoded.png">
            <a:hlinkClick r:id="" action="ppaction://noaction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5172194"/>
            <a:ext cx="2653546" cy="623768"/>
          </a:xfrm>
          <a:prstGeom prst="rect">
            <a:avLst/>
          </a:prstGeom>
        </p:spPr>
      </p:pic>
      <p:pic>
        <p:nvPicPr>
          <p:cNvPr id="6" name="Image 2" descr="preencoded.png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0683" y="5172194"/>
            <a:ext cx="1819275" cy="62376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13178" y="0"/>
            <a:ext cx="5517222" cy="8257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1638" y="566976"/>
            <a:ext cx="7479030" cy="6443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50"/>
              </a:lnSpc>
              <a:buNone/>
            </a:pPr>
            <a:r>
              <a:rPr lang="en-US" sz="40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프롬프트는 질문이 아니라 전략이다</a:t>
            </a:r>
            <a:endParaRPr lang="en-US" sz="4050" dirty="0"/>
          </a:p>
        </p:txBody>
      </p:sp>
      <p:sp>
        <p:nvSpPr>
          <p:cNvPr id="3" name="Text 1"/>
          <p:cNvSpPr/>
          <p:nvPr/>
        </p:nvSpPr>
        <p:spPr>
          <a:xfrm>
            <a:off x="721638" y="1706047"/>
            <a:ext cx="6342102" cy="659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ChatGPT를 제대로 활용하고 싶다면, 단순히 '묻는 것'에 그치지 않고 '내가 원하는 결과를 구체적으로 설계'하는 연습이 필요합니다.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21638" y="2551390"/>
            <a:ext cx="6342102" cy="9897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이를 위한 핵심 도구가 바로 '초기 명령어 프롬프트'입니다. 잘 설계된 프롬프트를 통해 AI와의 대화가 아닌, 콘텐츠 파트너와의 협업처럼 깊이 있는 결과물을 얻을 수 있습니다.</a:t>
            </a:r>
            <a:endParaRPr lang="en-US" sz="16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4280" y="1752481"/>
            <a:ext cx="6342102" cy="634210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02844"/>
            <a:ext cx="1099851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1. 전문성을 강화하는 블로그 글쓰기용 프롬프트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965252"/>
            <a:ext cx="6521410" cy="9072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20604" y="40993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예시 명령어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1020604" y="4589740"/>
            <a:ext cx="606778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"초보자가 읽어도 이해할 수 있도록, 전문가처럼 보이는 블로그 글을 작성할 수 있는 프롬프트를 3개 만들어줘. 글 구성은 서론–본론–결론 구조로, 핵심 용어에 대한 간단한 정의도 포함되게 해줘."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2965252"/>
            <a:ext cx="6521410" cy="90725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542014" y="40993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활용법 팁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7542014" y="4589740"/>
            <a:ext cx="606778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'전문가처럼 보이는 글'은 정보량보다 구조가 중요합니다.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7542014" y="5031938"/>
            <a:ext cx="60677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용어 정의, 사례 포함, 단계별 설명 등 '신뢰 포인트'를 구성에 반영하는 것이 핵심이에요.</a:t>
            </a:r>
            <a:endParaRPr lang="en-US" sz="1750" dirty="0"/>
          </a:p>
        </p:txBody>
      </p:sp>
      <p:sp>
        <p:nvSpPr>
          <p:cNvPr id="10" name="Text 6"/>
          <p:cNvSpPr/>
          <p:nvPr/>
        </p:nvSpPr>
        <p:spPr>
          <a:xfrm>
            <a:off x="7542014" y="5837039"/>
            <a:ext cx="606778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블로그 운영자, 브랜딩이 중요한 프리랜서에게 특히 추천!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1638" y="566976"/>
            <a:ext cx="10100548" cy="6443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50"/>
              </a:lnSpc>
              <a:buNone/>
            </a:pPr>
            <a:r>
              <a:rPr lang="en-US" sz="40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2. 마케팅 기획을 위한 브레인스토밍용 프롬프트</a:t>
            </a:r>
            <a:endParaRPr lang="en-US" sz="4050" dirty="0"/>
          </a:p>
        </p:txBody>
      </p:sp>
      <p:sp>
        <p:nvSpPr>
          <p:cNvPr id="4" name="Text 1"/>
          <p:cNvSpPr/>
          <p:nvPr/>
        </p:nvSpPr>
        <p:spPr>
          <a:xfrm>
            <a:off x="7574280" y="1726644"/>
            <a:ext cx="2577584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예시 명령어</a:t>
            </a:r>
            <a:endParaRPr lang="en-US" sz="2000" dirty="0"/>
          </a:p>
        </p:txBody>
      </p:sp>
      <p:sp>
        <p:nvSpPr>
          <p:cNvPr id="5" name="Text 2"/>
          <p:cNvSpPr/>
          <p:nvPr/>
        </p:nvSpPr>
        <p:spPr>
          <a:xfrm>
            <a:off x="7574280" y="2254925"/>
            <a:ext cx="6342102" cy="9897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"신제품 출시 전, 고객의 문제 인식부터 제품 연결까지 자연스럽게 이어지는 마케팅 캠페인 아이디어 프롬프트를 5개 만들어줘. 각각의 프롬프트는 AIDA나 PAS 같은 기본 마케팅 구조를 기반으로 해줘."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7574280" y="3450788"/>
            <a:ext cx="2577584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활용법 팁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7574280" y="3979069"/>
            <a:ext cx="6342102" cy="659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프롬프트에 구조(AIDA, PAS 등)를 포함하면, ChatGPT가 마케팅 흐름을 더 논리적으로 전개합니다.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7574280" y="4711065"/>
            <a:ext cx="6342102" cy="3299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50"/>
              </a:lnSpc>
              <a:buSzPct val="100000"/>
              <a:buChar char="•"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회의 전에 이걸 돌려보면 초기 아이디어가 훨씬 입체적이에요.</a:t>
            </a:r>
            <a:endParaRPr lang="en-US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638" y="1752481"/>
            <a:ext cx="6312732" cy="631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0417" y="723067"/>
            <a:ext cx="7384953" cy="1275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3. 나만의 루틴을 만드는 생산성 워크플로우 프롬프트</a:t>
            </a:r>
            <a:endParaRPr lang="en-US" sz="4000" dirty="0"/>
          </a:p>
        </p:txBody>
      </p:sp>
      <p:sp>
        <p:nvSpPr>
          <p:cNvPr id="4" name="Shape 1"/>
          <p:cNvSpPr/>
          <p:nvPr/>
        </p:nvSpPr>
        <p:spPr>
          <a:xfrm>
            <a:off x="6200418" y="2304217"/>
            <a:ext cx="203954" cy="1892260"/>
          </a:xfrm>
          <a:prstGeom prst="roundRect">
            <a:avLst>
              <a:gd name="adj" fmla="val 4201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Text 2"/>
          <p:cNvSpPr/>
          <p:nvPr/>
        </p:nvSpPr>
        <p:spPr>
          <a:xfrm>
            <a:off x="6608326" y="2508171"/>
            <a:ext cx="3060502" cy="382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예시 명령어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6608326" y="3013115"/>
            <a:ext cx="7308056" cy="9794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"하루를 효율적으로 보내기 위한 시간 관리 전략을 제시할 수 있는 프롬프트를 만들어줘. 각 프롬프트는 목표 설정 → 우선순위 분류 → 실행 계획 → 회고 단계로 구성돼야 해."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6506408" y="4349472"/>
            <a:ext cx="203954" cy="1501973"/>
          </a:xfrm>
          <a:prstGeom prst="roundRect">
            <a:avLst>
              <a:gd name="adj" fmla="val 4201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Text 5"/>
          <p:cNvSpPr/>
          <p:nvPr/>
        </p:nvSpPr>
        <p:spPr>
          <a:xfrm>
            <a:off x="6914317" y="4553426"/>
            <a:ext cx="2550438" cy="3187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활용법 팁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6914317" y="4994553"/>
            <a:ext cx="7002066" cy="652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단순한 할 일 목록이 아닌, '실행 기반 루틴'을 설계하는 구조를 요청해보세요. 시간관리, 집중력 향상, 회고까지 스스로의 성장 루틴에 AI를 활용할 수 있습니다.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6812518" y="6004441"/>
            <a:ext cx="203954" cy="1501973"/>
          </a:xfrm>
          <a:prstGeom prst="roundRect">
            <a:avLst>
              <a:gd name="adj" fmla="val 4201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Text 8"/>
          <p:cNvSpPr/>
          <p:nvPr/>
        </p:nvSpPr>
        <p:spPr>
          <a:xfrm>
            <a:off x="7220426" y="6208395"/>
            <a:ext cx="2550438" cy="3187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추천 대상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7220426" y="6649522"/>
            <a:ext cx="6695956" cy="652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자기계발에 관심 있는 사람, 워크샵 자료 제작자, 효율적인 시간 관리가 필요한 모든 사람에게 추천합니다.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9224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4. 고객의 말을 데이터로 </a:t>
            </a:r>
            <a:r>
              <a:rPr lang="en-US" sz="4000" b="1" dirty="0" err="1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바꾸는</a:t>
            </a:r>
            <a:r>
              <a:rPr lang="en-US" sz="40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인사이트</a:t>
            </a:r>
            <a:r>
              <a:rPr lang="en-US" sz="40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도출용 프롬프트</a:t>
            </a:r>
            <a:endParaRPr lang="en-US" sz="4000" dirty="0"/>
          </a:p>
        </p:txBody>
      </p:sp>
      <p:sp>
        <p:nvSpPr>
          <p:cNvPr id="3" name="Shape 1"/>
          <p:cNvSpPr/>
          <p:nvPr/>
        </p:nvSpPr>
        <p:spPr>
          <a:xfrm>
            <a:off x="793790" y="3663434"/>
            <a:ext cx="4196358" cy="2773799"/>
          </a:xfrm>
          <a:prstGeom prst="roundRect">
            <a:avLst>
              <a:gd name="adj" fmla="val 3435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1028224" y="38978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예시 명령어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028224" y="4388287"/>
            <a:ext cx="372749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"고객 인터뷰 내용을 요약하고, 니즈/불만/기회 요소로 분류해서 인사이트를 도출할 수 있는 프롬프트를 만들어줘. 말투가 정제되지 않아도 의미 파악이 가능한 형태로."</a:t>
            </a:r>
            <a:endParaRPr lang="en-US" sz="1750" dirty="0"/>
          </a:p>
        </p:txBody>
      </p:sp>
      <p:sp>
        <p:nvSpPr>
          <p:cNvPr id="6" name="Shape 4"/>
          <p:cNvSpPr/>
          <p:nvPr/>
        </p:nvSpPr>
        <p:spPr>
          <a:xfrm>
            <a:off x="5216962" y="3663434"/>
            <a:ext cx="4196358" cy="2773799"/>
          </a:xfrm>
          <a:prstGeom prst="roundRect">
            <a:avLst>
              <a:gd name="adj" fmla="val 3435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5451396" y="38978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활용법 팁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5451396" y="4388287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말이 뒤섞인 대화나 자유 서술형 피드백도, 프롬프트를 잘 설정하면 정제된 구조로 분석할 수 있어요. 리서치 → 전략 → 콘텐츠 연결까지 흐름 잡기 좋습니다.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9640133" y="3663434"/>
            <a:ext cx="4196358" cy="2773799"/>
          </a:xfrm>
          <a:prstGeom prst="roundRect">
            <a:avLst>
              <a:gd name="adj" fmla="val 3435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9874568" y="38978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추천 분야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9874568" y="4388287"/>
            <a:ext cx="372749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마케팅 리포트, 서비스 개선 보고서, 고객 피드백 분석 등 데이터 정리가 필요한 모든 업무에 강력 추천합니다!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15553" y="483632"/>
            <a:ext cx="13154876" cy="10991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300"/>
              </a:lnSpc>
              <a:buNone/>
            </a:pPr>
            <a:r>
              <a:rPr lang="en-US" sz="3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5. 자기소개서나 포트폴리오에 스토리텔링 구조를 주는 프롬프트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615553" y="2022515"/>
            <a:ext cx="2198727" cy="2747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예시 명령어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615553" y="2473166"/>
            <a:ext cx="6485096" cy="562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"지원하는 분야에 따라 자신을 효과적으로 브랜딩할 수 있도록 자기소개서 스토리를 구성할 수 있는 프롬프트를 3개 만들어줘. STAR 기법이나 문제-해결 방식으로 정리되게."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615553" y="3211711"/>
            <a:ext cx="2198727" cy="2747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활용법 팁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615553" y="3662363"/>
            <a:ext cx="6485096" cy="281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결과 중심으로 자신의 서사를 정리하는 데 강력한 구조!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615553" y="4005263"/>
            <a:ext cx="6485096" cy="281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"성과 + 역할 + 배운 점"을 중심으로 구성하면, 보는 사람도 감동합니다.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615553" y="4348162"/>
            <a:ext cx="6485096" cy="2813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00"/>
              </a:lnSpc>
              <a:buSzPct val="100000"/>
              <a:buChar char="•"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이직 준비 중이라면 꼭 실험해보세요!</a:t>
            </a:r>
            <a:endParaRPr lang="en-US" sz="135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57293" y="1628775"/>
            <a:ext cx="6109610" cy="6097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25830"/>
            <a:ext cx="13379410" cy="1425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💡</a:t>
            </a:r>
            <a:r>
              <a:rPr lang="en-US" sz="445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프롬프트 잘 쓰는 사람 = </a:t>
            </a:r>
            <a:br>
              <a:rPr lang="en-US" sz="445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</a:br>
            <a:r>
              <a:rPr lang="en-US" sz="445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                                         </a:t>
            </a:r>
            <a:r>
              <a:rPr lang="en-US" sz="4450" b="1" dirty="0" err="1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ChatGPT를</a:t>
            </a:r>
            <a:r>
              <a:rPr lang="en-US" sz="445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무기로 쓰는 사람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2804636"/>
            <a:ext cx="2152055" cy="80795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894892" y="3096458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500" dirty="0"/>
          </a:p>
        </p:txBody>
      </p:sp>
      <p:sp>
        <p:nvSpPr>
          <p:cNvPr id="5" name="Text 2"/>
          <p:cNvSpPr/>
          <p:nvPr/>
        </p:nvSpPr>
        <p:spPr>
          <a:xfrm>
            <a:off x="5357217" y="3031450"/>
            <a:ext cx="13706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전략적 사고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187077" y="3625691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ko-KR" altLang="en-US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3669268"/>
            <a:ext cx="4304109" cy="80795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894892" y="3873937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500" dirty="0"/>
          </a:p>
        </p:txBody>
      </p:sp>
      <p:sp>
        <p:nvSpPr>
          <p:cNvPr id="9" name="Text 5"/>
          <p:cNvSpPr/>
          <p:nvPr/>
        </p:nvSpPr>
        <p:spPr>
          <a:xfrm>
            <a:off x="6433304" y="3896082"/>
            <a:ext cx="163139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콘텐츠 설계도</a:t>
            </a:r>
            <a:endParaRPr lang="en-US" sz="2200" dirty="0"/>
          </a:p>
        </p:txBody>
      </p:sp>
      <p:sp>
        <p:nvSpPr>
          <p:cNvPr id="10" name="Shape 6"/>
          <p:cNvSpPr/>
          <p:nvPr/>
        </p:nvSpPr>
        <p:spPr>
          <a:xfrm>
            <a:off x="6263164" y="4490323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ko-KR" altLang="en-US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4533900"/>
            <a:ext cx="6456164" cy="80795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894773" y="4738568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500" dirty="0"/>
          </a:p>
        </p:txBody>
      </p:sp>
      <p:sp>
        <p:nvSpPr>
          <p:cNvPr id="13" name="Text 8"/>
          <p:cNvSpPr/>
          <p:nvPr/>
        </p:nvSpPr>
        <p:spPr>
          <a:xfrm>
            <a:off x="7509272" y="4760714"/>
            <a:ext cx="13706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실행력 강화</a:t>
            </a:r>
            <a:endParaRPr lang="en-US" sz="2200" dirty="0"/>
          </a:p>
        </p:txBody>
      </p:sp>
      <p:sp>
        <p:nvSpPr>
          <p:cNvPr id="14" name="Text 9"/>
          <p:cNvSpPr/>
          <p:nvPr/>
        </p:nvSpPr>
        <p:spPr>
          <a:xfrm>
            <a:off x="793790" y="5597009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프롬프트를 잘 설계하면, 그 자체가 전략이고 기획이며, 콘텐츠 제작의 설계도가 됩니다. ChatGPT는 질문에만 답하는 도구가 아니라, 내 전략적 사고를 확장시켜주는 동료입니다.</a:t>
            </a:r>
            <a:endParaRPr lang="en-US" sz="1750" dirty="0"/>
          </a:p>
        </p:txBody>
      </p:sp>
      <p:sp>
        <p:nvSpPr>
          <p:cNvPr id="15" name="Text 10"/>
          <p:cNvSpPr/>
          <p:nvPr/>
        </p:nvSpPr>
        <p:spPr>
          <a:xfrm>
            <a:off x="793790" y="6577965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이번 주에는 위 5가지 유형 중 하나를 직접 써보세요. 지금까지와는 다른 퀄리티의 결과물을 경험할 수 있을 거예요. 그리고 꼭 기억하세요. ChatGPT는 "무엇을 물어보느냐"보다 "어떻게 설계하느냐"에 따라 결과가 달라집니다.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587</Words>
  <Application>Microsoft Office PowerPoint</Application>
  <PresentationFormat>사용자 지정</PresentationFormat>
  <Paragraphs>56</Paragraphs>
  <Slides>8</Slides>
  <Notes>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Theme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subject/>
  <dc:creator>user</dc:creator>
  <cp:lastModifiedBy>user</cp:lastModifiedBy>
  <cp:revision>4</cp:revision>
  <dcterms:created xsi:type="dcterms:W3CDTF">2025-07-04T04:12:44Z</dcterms:created>
  <dcterms:modified xsi:type="dcterms:W3CDTF">2025-07-04T05:07:16Z</dcterms:modified>
</cp:coreProperties>
</file>